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559675" cy="10691813"/>
  <p:notesSz cx="6888163" cy="10020300"/>
  <p:defaultTextStyle>
    <a:defPPr>
      <a:defRPr lang="ru-RU"/>
    </a:defPPr>
    <a:lvl1pPr marL="0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4" d="100"/>
          <a:sy n="44" d="100"/>
        </p:scale>
        <p:origin x="-2358" y="30"/>
      </p:cViewPr>
      <p:guideLst>
        <p:guide orient="horz" pos="3368"/>
        <p:guide pos="238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6976" y="3321395"/>
            <a:ext cx="6425724" cy="229180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33951" y="6058694"/>
            <a:ext cx="5291773" cy="273235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480764" y="428170"/>
            <a:ext cx="1700927" cy="912269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77984" y="428170"/>
            <a:ext cx="4976786" cy="91226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7162" y="6870480"/>
            <a:ext cx="6425724" cy="21235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7162" y="4531648"/>
            <a:ext cx="6425724" cy="2338832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77984" y="2494759"/>
            <a:ext cx="3338856" cy="70561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42835" y="2494759"/>
            <a:ext cx="3338856" cy="70561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7984" y="2393284"/>
            <a:ext cx="3340169" cy="99740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7984" y="3390691"/>
            <a:ext cx="3340169" cy="61601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840212" y="2393284"/>
            <a:ext cx="3341481" cy="99740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840212" y="3390691"/>
            <a:ext cx="3341481" cy="61601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986" y="425693"/>
            <a:ext cx="2487081" cy="181166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55624" y="425693"/>
            <a:ext cx="4226069" cy="91251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77986" y="2237362"/>
            <a:ext cx="2487081" cy="73134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1749" y="7484270"/>
            <a:ext cx="4535805" cy="88356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81749" y="955333"/>
            <a:ext cx="4535805" cy="64150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1749" y="8367831"/>
            <a:ext cx="4535805" cy="125480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984" y="428168"/>
            <a:ext cx="6803708" cy="17819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7984" y="2494759"/>
            <a:ext cx="6803708" cy="70561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77984" y="9909728"/>
            <a:ext cx="1763924" cy="5692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582889" y="9909728"/>
            <a:ext cx="2393897" cy="5692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417767" y="9909728"/>
            <a:ext cx="1763924" cy="5692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559675" cy="1069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 flipV="1">
            <a:off x="9488525" y="2728420"/>
            <a:ext cx="214314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22329" y="4337794"/>
            <a:ext cx="5715016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НАГРАЖДАЕТСЯ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воспитатель МБДОУ «Арский детский сад 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Баймуратова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Рамзия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Шамилевна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за участие в экологической акции по сбору отработанных батареек на территории </a:t>
            </a:r>
          </a:p>
          <a:p>
            <a:pPr algn="ctr"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Арского муниципального района Республики Татарстан</a:t>
            </a:r>
          </a:p>
          <a:p>
            <a:pPr algn="ctr">
              <a:lnSpc>
                <a:spcPct val="150000"/>
              </a:lnSpc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«Сдай батарейку – спаси ёжика»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36</Words>
  <Application>Microsoft Office PowerPoint</Application>
  <PresentationFormat>Произвольный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Чулпан</dc:creator>
  <cp:lastModifiedBy>123</cp:lastModifiedBy>
  <cp:revision>7</cp:revision>
  <dcterms:created xsi:type="dcterms:W3CDTF">2025-04-24T17:34:44Z</dcterms:created>
  <dcterms:modified xsi:type="dcterms:W3CDTF">2025-06-27T13:10:37Z</dcterms:modified>
</cp:coreProperties>
</file>